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Блинова НА\Desktop\фото сво\20231019_1227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85728"/>
            <a:ext cx="785818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5745165"/>
            <a:ext cx="8429684" cy="1112835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Плетение маскировочных сетей в МБОУ СОШ №1 г. Данкова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 2022, 2023 годах.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Блинова НА\Desktop\фото сво\IMG_20231212_091517_24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14290"/>
            <a:ext cx="7358114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857876"/>
            <a:ext cx="8229600" cy="100012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Изготовление сухариков для военнослужащих в МБОУ СОШ №1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г. Данкова осенью 2023 года.</a:t>
            </a:r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Блинова НА\Desktop\фото сво\IMG_20231212_092239_06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42968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5000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Изготовление блиндажных свечей в МБОУ СОШ №1 г. Данкова в 2022, 2023 годах.</a:t>
            </a: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Блинова НА\Desktop\фото сво\IMG_20231212_092053_05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290"/>
            <a:ext cx="8143932" cy="56436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5016"/>
            <a:ext cx="8229600" cy="928686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Ученики МБОУ СОШ №1 г. Данкова пишут письма  военнослужащим с подарком к Дню защитника Отечества в феврале 2023 года.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Блинова НА\Desktop\фото сво\IMG_20231212_092230_6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290"/>
            <a:ext cx="7715304" cy="578647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929314"/>
            <a:ext cx="8229600" cy="92868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Изготовление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хвостовиков для гранат с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помощью 3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принтера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учениками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МБОУ СОШ №1 г.Данкова в 2023 году.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Блинова НА\Desktop\фото сво\IMG-20231023-WA002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57166"/>
            <a:ext cx="428628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Блинова НА\Desktop\фото сво\IMG_20231212_091653_96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66"/>
            <a:ext cx="414340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929330"/>
            <a:ext cx="8372476" cy="92867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Сбор и передача посылок от коллектива МБОУ СОШ №1 г. Данкова военнослужащим осенью 2023 года. Передано более 40 посылок в разные воинские части.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85728"/>
            <a:ext cx="3874307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3"/>
          <a:srcRect l="8571" r="32500"/>
          <a:stretch>
            <a:fillRect/>
          </a:stretch>
        </p:blipFill>
        <p:spPr bwMode="auto">
          <a:xfrm>
            <a:off x="469418" y="285728"/>
            <a:ext cx="4388334" cy="558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857892"/>
            <a:ext cx="8229600" cy="78581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Вручение благодарности коллективу МБОУ СОШ №1 г. Данкова за регулярную гуманитарную помощь, ноябрь 2023 года.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AutoShape 4" descr="https://mail.yandex.ru/message_part/kCrBw0u5Qyo.jpg?_uid=16718606&amp;name=kCrBw0u5Qyo.jpg&amp;hid=1.2&amp;ids=184647584722333041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C:\Users\%D0%91%D0%BB%D0%B8%D0%BD%D0%BE%D0%B2%D0%B0 %D0%9D%D0%90\Desktop\kCrBw0u5Qyo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9" name="AutoShape 9" descr="C:\Users\%D0%91%D0%BB%D0%B8%D0%BD%D0%BE%D0%B2%D0%B0 %D0%9D%D0%90\Desktop\kCrBw0u5Qyo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42852"/>
            <a:ext cx="7358113" cy="5518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5000"/>
            <a:ext cx="8443914" cy="1143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2022 году учениками МСБОУ СОШ №1 г. Данкова собрано макулатуры на сумму 30000 рублей. Вырученные средства переданы в пункт сбора гуманитарной помощи «Своих не бросаем».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155</Words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Плетение маскировочных сетей в МБОУ СОШ №1 г. Данкова  в 2022, 2023 годах. </vt:lpstr>
      <vt:lpstr>Изготовление сухариков для военнослужащих в МБОУ СОШ №1  г. Данкова осенью 2023 года.</vt:lpstr>
      <vt:lpstr>Изготовление блиндажных свечей в МБОУ СОШ №1 г. Данкова в 2022, 2023 годах.</vt:lpstr>
      <vt:lpstr>Ученики МБОУ СОШ №1 г. Данкова пишут письма  военнослужащим с подарком к Дню защитника Отечества в феврале 2023 года.</vt:lpstr>
      <vt:lpstr>Изготовление хвостовиков для гранат с помощью 3D принтера учениками МБОУ СОШ №1 г.Данкова в 2023 году. </vt:lpstr>
      <vt:lpstr>Сбор и передача посылок от коллектива МБОУ СОШ №1 г. Данкова военнослужащим осенью 2023 года. Передано более 40 посылок в разные воинские части.</vt:lpstr>
      <vt:lpstr>Вручение благодарности коллективу МБОУ СОШ №1 г. Данкова за регулярную гуманитарную помощь, ноябрь 2023 года.</vt:lpstr>
      <vt:lpstr>В 2022 году учениками МСБОУ СОШ №1 г. Данкова собрано макулатуры на сумму 30000 рублей. Вырученные средства переданы в пункт сбора гуманитарной помощи «Своих не бросаем».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Плетение маскировочных сетей учениками и педагогами  МБОУ СОШ №1 г. Данкова в 2022, 2023 годах</dc:title>
  <dc:creator>Блинова НА</dc:creator>
  <cp:lastModifiedBy>Блинова НА</cp:lastModifiedBy>
  <cp:revision>12</cp:revision>
  <dcterms:created xsi:type="dcterms:W3CDTF">2023-12-12T06:20:41Z</dcterms:created>
  <dcterms:modified xsi:type="dcterms:W3CDTF">2023-12-12T08:08:29Z</dcterms:modified>
</cp:coreProperties>
</file>